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00068F-A3FC-A4CD-DC8E-FAC04C359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26F9BC2-1E48-E3D2-C223-DEB03AD88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296067-867A-AF9D-CE26-640D577FF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6B3A-FDC0-4EF4-BE5C-449D3DED380D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819854-D486-47F4-D60B-9322296A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DEA094-5FE5-8C20-11CB-29774F87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336-64A4-419F-8776-F90366E6EC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93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64BD67-63EB-EA4F-C9E9-4B99DD64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19C928A-975B-46BB-AB0D-BE9DD9AC4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F5CD4A-04C4-8B5E-0CAA-A073BF00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6B3A-FDC0-4EF4-BE5C-449D3DED380D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2A46DF-73F9-1779-74C8-4A1CD313D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7254B0-4D93-3692-CFA9-5C4FE8E6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336-64A4-419F-8776-F90366E6EC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31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18FB180-D981-A4DA-700B-9C87CD5B1D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FF86234-9E43-E4DB-C5D1-9EC2E2E06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28D0FB-F323-8E23-69E0-36DBD9D90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6B3A-FDC0-4EF4-BE5C-449D3DED380D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BDDE77-096F-D65A-B1AB-0B6D0B1BD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6B335C-280C-733F-1B6E-7C91DE7D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336-64A4-419F-8776-F90366E6EC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20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FD1AF3-4E32-C3B8-097C-766E6EA7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5492C9-420E-EEB4-5975-8094B77E4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C289FE-FD27-C1A7-1B27-3FC43A96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6B3A-FDC0-4EF4-BE5C-449D3DED380D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30890E-70FD-9288-E201-175D81DFC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43FC1-C6B2-A41E-ECA9-4FCEA541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336-64A4-419F-8776-F90366E6EC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9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5A6E4B-A1A4-B4D6-7A4F-E10F9F2C4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B4D16C4-544D-A7C0-8CBB-2F78A851D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6BEBEF-9917-84CD-C1DF-3E9F42FF6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6B3A-FDC0-4EF4-BE5C-449D3DED380D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4EDC84-D4A3-29D2-FCBC-2F1E2876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192301-02CE-1B78-B777-C3BFCC4D7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336-64A4-419F-8776-F90366E6EC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80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069485-94CE-753A-1553-3F3F53A18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BBF9AA-DC71-67B6-3BF2-2CD0A86B3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52DC615-304C-4998-AE98-209950C35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3C66532-5766-6E68-1B16-BC70CAE0B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6B3A-FDC0-4EF4-BE5C-449D3DED380D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F0B6A8-2BAE-1A10-A4C0-800811E30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219FB74-38C5-4ED1-EF74-308C61B6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336-64A4-419F-8776-F90366E6EC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52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A6F8EE-B379-DFC9-B8D0-4814949C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9DB944-D095-489B-11C9-49949C6EC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504D36B-B77B-DE8F-3A19-CEF922588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756519D-E804-1995-E3BA-318379FD5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C519D29-A4F8-1BB2-83AC-91E171C60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6D21FC1-D087-A5B1-50B2-BED81DA36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6B3A-FDC0-4EF4-BE5C-449D3DED380D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4BF82C0-86A4-89C3-1E74-03D1412BA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0EFAFED-9FDF-8F0B-83A6-4C0329C6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336-64A4-419F-8776-F90366E6EC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334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E3240D-FCB7-A40F-5FB0-EED31C66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8B1C0C6-FB3C-5C24-37EC-4D3A6BD87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6B3A-FDC0-4EF4-BE5C-449D3DED380D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86E8D32-D1AE-2F6B-63FF-11AA0139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0D8662D-E125-A11B-3CEA-5C5F15CEE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336-64A4-419F-8776-F90366E6EC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414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58538A6-08E7-B5B5-1486-A3B74DDCC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6B3A-FDC0-4EF4-BE5C-449D3DED380D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1EFCF6A-CED7-47DA-5959-53BEB2A42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488721-F97B-850B-1E21-01BF09639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336-64A4-419F-8776-F90366E6EC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14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E7BD37-54D2-818B-2597-02E3C59C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4BAC85-DFD6-E7ED-9CDA-12933EA04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C9CA8DE-B290-D419-0E6D-87C34075A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399793-DE84-5008-95DF-0644C4E3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6B3A-FDC0-4EF4-BE5C-449D3DED380D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17720C1-84DA-C17E-EC37-3F8E32144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327D26-9792-B31E-B147-38378082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336-64A4-419F-8776-F90366E6EC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2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BB1207-8081-E008-FBAB-ABE0BDBBD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BE13B69-4C97-514F-AF84-710F0AC425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F992F69-5A6D-3560-D99D-658DEAD16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0A9E163-BFB6-4E0A-3DB5-35BBC9E84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6B3A-FDC0-4EF4-BE5C-449D3DED380D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7E49DF6-36D1-E997-2449-6DBC6FDC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359A38-56F1-2107-CA18-D65CFD88E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336-64A4-419F-8776-F90366E6EC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123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29856CE-3B3C-7889-5BE5-7DA727B8E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67069C-0E50-A967-7E4B-84227055B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0AEC7D-0CA2-725D-8FD8-0F51B9CFA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26B3A-FDC0-4EF4-BE5C-449D3DED380D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FD3BC6-F055-9705-B4F3-72F8D4B76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2E4385-D6A6-A15B-A6E2-C258D3A5F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E4336-64A4-419F-8776-F90366E6EC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338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6D0186-8F32-C24A-BBDE-A05CA662C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113"/>
            <a:ext cx="9144000" cy="1020762"/>
          </a:xfrm>
        </p:spPr>
        <p:txBody>
          <a:bodyPr/>
          <a:lstStyle/>
          <a:p>
            <a:r>
              <a:rPr kumimoji="1" lang="ja-JP" altLang="en-US" b="1" dirty="0"/>
              <a:t>年末年始の診療について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9FE40C6-D7D2-CEE0-8582-04F480BF4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1337" y="5829300"/>
            <a:ext cx="6029326" cy="563562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b="1" dirty="0"/>
              <a:t>1</a:t>
            </a:r>
            <a:r>
              <a:rPr kumimoji="1" lang="ja-JP" altLang="en-US" b="1" dirty="0"/>
              <a:t>月</a:t>
            </a:r>
            <a:r>
              <a:rPr kumimoji="1" lang="en-US" altLang="ja-JP" b="1" dirty="0"/>
              <a:t>4</a:t>
            </a:r>
            <a:r>
              <a:rPr kumimoji="1" lang="ja-JP" altLang="en-US" b="1" dirty="0"/>
              <a:t>日（木）より通常通り診療を致します</a:t>
            </a:r>
            <a:endParaRPr kumimoji="1" lang="en-US" altLang="ja-JP" b="1" dirty="0"/>
          </a:p>
          <a:p>
            <a:pPr algn="l"/>
            <a:endParaRPr kumimoji="1" lang="ja-JP" altLang="en-US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5270481-BEF9-AF01-AC50-CC6022A32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09" t="37639" r="18984" b="36806"/>
          <a:stretch/>
        </p:blipFill>
        <p:spPr>
          <a:xfrm>
            <a:off x="737765" y="3429000"/>
            <a:ext cx="10716469" cy="2084387"/>
          </a:xfrm>
          <a:prstGeom prst="rect">
            <a:avLst/>
          </a:prstGeom>
        </p:spPr>
      </p:pic>
      <p:sp>
        <p:nvSpPr>
          <p:cNvPr id="6" name="字幕 2">
            <a:extLst>
              <a:ext uri="{FF2B5EF4-FFF2-40B4-BE49-F238E27FC236}">
                <a16:creationId xmlns:a16="http://schemas.microsoft.com/office/drawing/2014/main" id="{763AF5C9-4A73-9C6E-73D4-78C74DC2BA17}"/>
              </a:ext>
            </a:extLst>
          </p:cNvPr>
          <p:cNvSpPr txBox="1">
            <a:spLocks/>
          </p:cNvSpPr>
          <p:nvPr/>
        </p:nvSpPr>
        <p:spPr>
          <a:xfrm>
            <a:off x="1676401" y="1658938"/>
            <a:ext cx="942975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/>
              <a:t>いつも田園都市溝の口つつじ内科クリニックにご来院いただき、</a:t>
            </a:r>
            <a:endParaRPr lang="en-US" altLang="ja-JP" b="1"/>
          </a:p>
          <a:p>
            <a:pPr algn="l"/>
            <a:r>
              <a:rPr lang="ja-JP" altLang="en-US" b="1"/>
              <a:t>誠にありがとうございます。</a:t>
            </a:r>
            <a:endParaRPr lang="en-US" altLang="ja-JP" b="1"/>
          </a:p>
          <a:p>
            <a:pPr algn="l"/>
            <a:r>
              <a:rPr lang="ja-JP" altLang="en-US" b="1"/>
              <a:t>年末年始の休診についてご案内させていただきます。</a:t>
            </a:r>
            <a:endParaRPr lang="en-US" altLang="ja-JP" b="1"/>
          </a:p>
          <a:p>
            <a:pPr algn="l"/>
            <a:r>
              <a:rPr lang="ja-JP" altLang="en-US" b="1"/>
              <a:t>ご迷惑をお掛け致しますが、宜しくお願い致します。</a:t>
            </a:r>
            <a:endParaRPr lang="ja-JP" altLang="en-US" b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EBC122B-1E9B-82C2-D706-A35E4B1AF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64" y="775494"/>
            <a:ext cx="1308436" cy="168830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2AE6C42-661A-3D5D-3EAB-E3085C6F9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9" y="775494"/>
            <a:ext cx="1308436" cy="168830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D2B7F6D-3DB4-037D-ED02-326B02CF2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1629" y="5829300"/>
            <a:ext cx="1685925" cy="98296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AE20C57-F3D3-7382-A5F8-4464196E4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52" y="5489350"/>
            <a:ext cx="1190625" cy="132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69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</Words>
  <Application>Microsoft Office PowerPoint</Application>
  <PresentationFormat>ワイド画面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年末年始の診療について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年末年始の診療について</dc:title>
  <dc:creator>kageumi Takeno</dc:creator>
  <cp:lastModifiedBy>kageumi Takeno</cp:lastModifiedBy>
  <cp:revision>2</cp:revision>
  <cp:lastPrinted>2023-11-08T03:34:11Z</cp:lastPrinted>
  <dcterms:created xsi:type="dcterms:W3CDTF">2023-11-08T03:31:20Z</dcterms:created>
  <dcterms:modified xsi:type="dcterms:W3CDTF">2023-11-08T03:34:42Z</dcterms:modified>
</cp:coreProperties>
</file>